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elley.macgibbon\Documents\Marks%20and%20Report%20Cards\Chemistry%2012%20Outloo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Chemistry 112 to 122 Results</a:t>
            </a:r>
          </a:p>
          <a:p>
            <a:pPr>
              <a:defRPr/>
            </a:pPr>
            <a:r>
              <a:rPr lang="en-US"/>
              <a:t>2012 - 2014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Sheet1!$F$1</c:f>
              <c:strCache>
                <c:ptCount val="1"/>
                <c:pt idx="0">
                  <c:v>Pass Chem 122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Sheet1!$E$2:$E$5</c:f>
              <c:strCache>
                <c:ptCount val="4"/>
                <c:pt idx="0">
                  <c:v>60-69</c:v>
                </c:pt>
                <c:pt idx="1">
                  <c:v>70-79</c:v>
                </c:pt>
                <c:pt idx="2">
                  <c:v>80-89</c:v>
                </c:pt>
                <c:pt idx="3">
                  <c:v>90-99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14.285714285714285</c:v>
                </c:pt>
                <c:pt idx="1">
                  <c:v>44.827586206896555</c:v>
                </c:pt>
                <c:pt idx="2">
                  <c:v>90</c:v>
                </c:pt>
                <c:pt idx="3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Sheet1!$G$1</c:f>
              <c:strCache>
                <c:ptCount val="1"/>
                <c:pt idx="0">
                  <c:v>Fail Chem 122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Sheet1!$E$2:$E$5</c:f>
              <c:strCache>
                <c:ptCount val="4"/>
                <c:pt idx="0">
                  <c:v>60-69</c:v>
                </c:pt>
                <c:pt idx="1">
                  <c:v>70-79</c:v>
                </c:pt>
                <c:pt idx="2">
                  <c:v>80-89</c:v>
                </c:pt>
                <c:pt idx="3">
                  <c:v>90-99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85.714285714285708</c:v>
                </c:pt>
                <c:pt idx="1">
                  <c:v>55.172413793103445</c:v>
                </c:pt>
                <c:pt idx="2">
                  <c:v>10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1604384"/>
        <c:axId val="221604776"/>
      </c:barChart>
      <c:lineChart>
        <c:grouping val="standard"/>
        <c:varyColors val="0"/>
        <c:ser>
          <c:idx val="2"/>
          <c:order val="2"/>
          <c:tx>
            <c:strRef>
              <c:f>Sheet1!$H$1</c:f>
              <c:strCache>
                <c:ptCount val="1"/>
                <c:pt idx="0">
                  <c:v>Average Chem 122 Mark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x"/>
            <c:size val="10"/>
            <c:spPr>
              <a:solidFill>
                <a:schemeClr val="tx2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Pt>
            <c:idx val="2"/>
            <c:marker>
              <c:symbol val="x"/>
              <c:size val="10"/>
              <c:spPr>
                <a:solidFill>
                  <a:schemeClr val="tx2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</c:dPt>
          <c:cat>
            <c:strRef>
              <c:f>Sheet1!$E$2:$E$5</c:f>
              <c:strCache>
                <c:ptCount val="4"/>
                <c:pt idx="0">
                  <c:v>60-69</c:v>
                </c:pt>
                <c:pt idx="1">
                  <c:v>70-79</c:v>
                </c:pt>
                <c:pt idx="2">
                  <c:v>80-89</c:v>
                </c:pt>
                <c:pt idx="3">
                  <c:v>90-99</c:v>
                </c:pt>
              </c:strCache>
            </c:strRef>
          </c:cat>
          <c:val>
            <c:numRef>
              <c:f>Sheet1!$H$2:$H$5</c:f>
              <c:numCache>
                <c:formatCode>0.00</c:formatCode>
                <c:ptCount val="4"/>
                <c:pt idx="0">
                  <c:v>50.35</c:v>
                </c:pt>
                <c:pt idx="1">
                  <c:v>56.058620689655172</c:v>
                </c:pt>
                <c:pt idx="2">
                  <c:v>69.363333333333316</c:v>
                </c:pt>
                <c:pt idx="3">
                  <c:v>85.51111111111112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1604384"/>
        <c:axId val="221604776"/>
      </c:lineChart>
      <c:catAx>
        <c:axId val="2216043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Chemistry 112 Results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1604776"/>
        <c:crosses val="autoZero"/>
        <c:auto val="1"/>
        <c:lblAlgn val="ctr"/>
        <c:lblOffset val="100"/>
        <c:noMultiLvlLbl val="0"/>
      </c:catAx>
      <c:valAx>
        <c:axId val="22160477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/>
                  <a:t>Percentage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160438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793600982632741"/>
          <c:y val="0.11238479414605068"/>
          <c:w val="0.67686789504987688"/>
          <c:h val="8.24810835666076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BA0B-4157-449C-AA4D-9F4A80A7C0D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9D6B-0CBD-42DA-ADCB-347B39B23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638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BA0B-4157-449C-AA4D-9F4A80A7C0D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9D6B-0CBD-42DA-ADCB-347B39B23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308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BA0B-4157-449C-AA4D-9F4A80A7C0D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9D6B-0CBD-42DA-ADCB-347B39B234C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925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BA0B-4157-449C-AA4D-9F4A80A7C0D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9D6B-0CBD-42DA-ADCB-347B39B23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701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BA0B-4157-449C-AA4D-9F4A80A7C0D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9D6B-0CBD-42DA-ADCB-347B39B234C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1360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BA0B-4157-449C-AA4D-9F4A80A7C0D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9D6B-0CBD-42DA-ADCB-347B39B23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84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BA0B-4157-449C-AA4D-9F4A80A7C0D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9D6B-0CBD-42DA-ADCB-347B39B23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75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BA0B-4157-449C-AA4D-9F4A80A7C0D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9D6B-0CBD-42DA-ADCB-347B39B23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47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BA0B-4157-449C-AA4D-9F4A80A7C0D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9D6B-0CBD-42DA-ADCB-347B39B23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BA0B-4157-449C-AA4D-9F4A80A7C0D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9D6B-0CBD-42DA-ADCB-347B39B23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72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BA0B-4157-449C-AA4D-9F4A80A7C0D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9D6B-0CBD-42DA-ADCB-347B39B23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7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BA0B-4157-449C-AA4D-9F4A80A7C0D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9D6B-0CBD-42DA-ADCB-347B39B23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966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BA0B-4157-449C-AA4D-9F4A80A7C0D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9D6B-0CBD-42DA-ADCB-347B39B23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617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BA0B-4157-449C-AA4D-9F4A80A7C0D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9D6B-0CBD-42DA-ADCB-347B39B23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37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BA0B-4157-449C-AA4D-9F4A80A7C0D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9D6B-0CBD-42DA-ADCB-347B39B23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88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BA0B-4157-449C-AA4D-9F4A80A7C0D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9D6B-0CBD-42DA-ADCB-347B39B23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50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CBA0B-4157-449C-AA4D-9F4A80A7C0D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6029D6B-0CBD-42DA-ADCB-347B39B23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8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Chemistry 122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Harrison Trimble High School</a:t>
            </a:r>
          </a:p>
          <a:p>
            <a:r>
              <a:rPr lang="en-US" dirty="0" smtClean="0"/>
              <a:t>Mrs. S. </a:t>
            </a:r>
            <a:r>
              <a:rPr lang="en-US" dirty="0" err="1" smtClean="0"/>
              <a:t>Gingras</a:t>
            </a:r>
            <a:endParaRPr lang="en-US" dirty="0" smtClean="0"/>
          </a:p>
          <a:p>
            <a:r>
              <a:rPr lang="en-US" dirty="0" smtClean="0"/>
              <a:t>Room 307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28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Prerequisites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Successful completion of Chemistry 112</a:t>
            </a:r>
          </a:p>
          <a:p>
            <a:r>
              <a:rPr lang="en-US" sz="2400" dirty="0" smtClean="0"/>
              <a:t>Successful completion of Foundations Math 110</a:t>
            </a:r>
          </a:p>
          <a:p>
            <a:r>
              <a:rPr lang="en-US" sz="2400" dirty="0" smtClean="0"/>
              <a:t>It is highly recommended students attain at least a 70% in the prerequisite courses before taking Chemistry 112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Here’s why.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79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71259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587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Topics Covered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Thermochemistry – examines the energy exchange in chemical reactions</a:t>
            </a:r>
          </a:p>
          <a:p>
            <a:r>
              <a:rPr lang="en-US" sz="2400" dirty="0" smtClean="0"/>
              <a:t>Solution Chemistry – examines how concentrations impact and are impacted in chemical reactions</a:t>
            </a:r>
          </a:p>
          <a:p>
            <a:r>
              <a:rPr lang="en-US" sz="2400" dirty="0" smtClean="0"/>
              <a:t>Acid/Base Chemistry – a detailed study of acids and bases and how they interact</a:t>
            </a:r>
          </a:p>
          <a:p>
            <a:r>
              <a:rPr lang="en-US" sz="2400" dirty="0" smtClean="0"/>
              <a:t>Organic Chemistry – an introductory look at organic compounds, their properties and reactions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Keys to Success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Meet the prerequisites</a:t>
            </a:r>
          </a:p>
          <a:p>
            <a:r>
              <a:rPr lang="en-US" sz="3600" dirty="0" smtClean="0"/>
              <a:t>SHOW UP – this is not the same as arriving</a:t>
            </a:r>
          </a:p>
          <a:p>
            <a:r>
              <a:rPr lang="en-US" sz="3600" dirty="0" smtClean="0"/>
              <a:t>Do the problems – do not confuse familiarity with knowing</a:t>
            </a:r>
          </a:p>
          <a:p>
            <a:r>
              <a:rPr lang="en-US" sz="3600" dirty="0" smtClean="0"/>
              <a:t>Ask for help – when you’ve tried everything and it’s just not coming together, ask for help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3027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Questions?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Let’s review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 smtClean="0"/>
              <a:t>The questions you are being given are a review of grade 11 chemistry topics that you should be very competent in to take this class. If you struggle through these questions, this class will be extremely challenging.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1275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165</TotalTime>
  <Words>203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Welcome to Chemistry 122</vt:lpstr>
      <vt:lpstr>Prerequisites</vt:lpstr>
      <vt:lpstr>PowerPoint Presentation</vt:lpstr>
      <vt:lpstr>Topics Covered</vt:lpstr>
      <vt:lpstr>Keys to Success</vt:lpstr>
      <vt:lpstr>Questions?</vt:lpstr>
    </vt:vector>
  </TitlesOfParts>
  <Company>Anglophone South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Chemistry 122</dc:title>
  <dc:creator>Gingras, Shelley L. (ASD-E)</dc:creator>
  <cp:lastModifiedBy>Gingras, Shelley L. (ASD-E)</cp:lastModifiedBy>
  <cp:revision>6</cp:revision>
  <dcterms:created xsi:type="dcterms:W3CDTF">2015-01-22T14:46:00Z</dcterms:created>
  <dcterms:modified xsi:type="dcterms:W3CDTF">2015-01-22T17:32:29Z</dcterms:modified>
</cp:coreProperties>
</file>