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68" r:id="rId4"/>
    <p:sldId id="260" r:id="rId5"/>
    <p:sldId id="258" r:id="rId6"/>
    <p:sldId id="257" r:id="rId7"/>
    <p:sldId id="267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Chemistry 11 vs Chemistry</a:t>
            </a:r>
            <a:r>
              <a:rPr lang="en-US" sz="1600" b="1" baseline="0" dirty="0"/>
              <a:t> 12</a:t>
            </a:r>
            <a:endParaRPr lang="en-US" sz="1600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Sheet1!$B$2:$B$129</c:f>
              <c:numCache>
                <c:formatCode>0.0</c:formatCode>
                <c:ptCount val="128"/>
                <c:pt idx="0">
                  <c:v>56.3</c:v>
                </c:pt>
                <c:pt idx="1">
                  <c:v>60.1</c:v>
                </c:pt>
                <c:pt idx="2">
                  <c:v>62</c:v>
                </c:pt>
                <c:pt idx="3">
                  <c:v>62.1</c:v>
                </c:pt>
                <c:pt idx="4">
                  <c:v>62.9</c:v>
                </c:pt>
                <c:pt idx="5">
                  <c:v>63.3</c:v>
                </c:pt>
                <c:pt idx="6">
                  <c:v>63.3</c:v>
                </c:pt>
                <c:pt idx="7">
                  <c:v>63.4</c:v>
                </c:pt>
                <c:pt idx="8">
                  <c:v>65.3</c:v>
                </c:pt>
                <c:pt idx="9">
                  <c:v>65.7</c:v>
                </c:pt>
                <c:pt idx="10">
                  <c:v>65.900000000000006</c:v>
                </c:pt>
                <c:pt idx="11">
                  <c:v>66.2</c:v>
                </c:pt>
                <c:pt idx="12">
                  <c:v>67</c:v>
                </c:pt>
                <c:pt idx="13">
                  <c:v>67.900000000000006</c:v>
                </c:pt>
                <c:pt idx="14">
                  <c:v>69</c:v>
                </c:pt>
                <c:pt idx="15">
                  <c:v>69.3</c:v>
                </c:pt>
                <c:pt idx="16">
                  <c:v>70.599999999999994</c:v>
                </c:pt>
                <c:pt idx="17">
                  <c:v>71.5</c:v>
                </c:pt>
                <c:pt idx="18">
                  <c:v>71.900000000000006</c:v>
                </c:pt>
                <c:pt idx="19">
                  <c:v>72</c:v>
                </c:pt>
                <c:pt idx="20">
                  <c:v>72</c:v>
                </c:pt>
                <c:pt idx="21">
                  <c:v>72.2</c:v>
                </c:pt>
                <c:pt idx="22">
                  <c:v>72.900000000000006</c:v>
                </c:pt>
                <c:pt idx="23">
                  <c:v>73.099999999999994</c:v>
                </c:pt>
                <c:pt idx="24">
                  <c:v>73.2</c:v>
                </c:pt>
                <c:pt idx="25">
                  <c:v>73.400000000000006</c:v>
                </c:pt>
                <c:pt idx="26">
                  <c:v>73.5</c:v>
                </c:pt>
                <c:pt idx="27">
                  <c:v>73.5</c:v>
                </c:pt>
                <c:pt idx="28">
                  <c:v>73.599999999999994</c:v>
                </c:pt>
                <c:pt idx="29">
                  <c:v>74.099999999999994</c:v>
                </c:pt>
                <c:pt idx="30">
                  <c:v>74.400000000000006</c:v>
                </c:pt>
                <c:pt idx="31">
                  <c:v>74.5</c:v>
                </c:pt>
                <c:pt idx="32">
                  <c:v>74.8</c:v>
                </c:pt>
                <c:pt idx="33">
                  <c:v>75</c:v>
                </c:pt>
                <c:pt idx="34">
                  <c:v>75.5</c:v>
                </c:pt>
                <c:pt idx="35">
                  <c:v>75.599999999999994</c:v>
                </c:pt>
                <c:pt idx="36">
                  <c:v>75.7</c:v>
                </c:pt>
                <c:pt idx="37">
                  <c:v>75.8</c:v>
                </c:pt>
                <c:pt idx="38">
                  <c:v>76</c:v>
                </c:pt>
                <c:pt idx="39">
                  <c:v>76.7</c:v>
                </c:pt>
                <c:pt idx="40">
                  <c:v>77</c:v>
                </c:pt>
                <c:pt idx="41">
                  <c:v>77</c:v>
                </c:pt>
                <c:pt idx="42">
                  <c:v>77.099999999999994</c:v>
                </c:pt>
                <c:pt idx="43">
                  <c:v>77.400000000000006</c:v>
                </c:pt>
                <c:pt idx="44">
                  <c:v>77.5</c:v>
                </c:pt>
                <c:pt idx="45">
                  <c:v>77.7</c:v>
                </c:pt>
                <c:pt idx="46">
                  <c:v>78.099999999999994</c:v>
                </c:pt>
                <c:pt idx="47">
                  <c:v>78.599999999999994</c:v>
                </c:pt>
                <c:pt idx="48">
                  <c:v>78.7</c:v>
                </c:pt>
                <c:pt idx="49">
                  <c:v>78.7</c:v>
                </c:pt>
                <c:pt idx="50">
                  <c:v>78.7</c:v>
                </c:pt>
                <c:pt idx="51">
                  <c:v>78.8</c:v>
                </c:pt>
                <c:pt idx="52">
                  <c:v>78.900000000000006</c:v>
                </c:pt>
                <c:pt idx="53">
                  <c:v>79</c:v>
                </c:pt>
                <c:pt idx="54">
                  <c:v>79</c:v>
                </c:pt>
                <c:pt idx="55">
                  <c:v>79</c:v>
                </c:pt>
                <c:pt idx="56">
                  <c:v>79.099999999999994</c:v>
                </c:pt>
                <c:pt idx="57">
                  <c:v>79.400000000000006</c:v>
                </c:pt>
                <c:pt idx="58">
                  <c:v>79.8</c:v>
                </c:pt>
                <c:pt idx="59">
                  <c:v>80.400000000000006</c:v>
                </c:pt>
                <c:pt idx="60">
                  <c:v>80.400000000000006</c:v>
                </c:pt>
                <c:pt idx="61">
                  <c:v>80.5</c:v>
                </c:pt>
                <c:pt idx="62">
                  <c:v>80.900000000000006</c:v>
                </c:pt>
                <c:pt idx="63">
                  <c:v>80.900000000000006</c:v>
                </c:pt>
                <c:pt idx="64">
                  <c:v>81</c:v>
                </c:pt>
                <c:pt idx="65">
                  <c:v>81.099999999999994</c:v>
                </c:pt>
                <c:pt idx="66">
                  <c:v>81.3</c:v>
                </c:pt>
                <c:pt idx="67">
                  <c:v>81.400000000000006</c:v>
                </c:pt>
                <c:pt idx="68">
                  <c:v>81.5</c:v>
                </c:pt>
                <c:pt idx="69">
                  <c:v>81.7</c:v>
                </c:pt>
                <c:pt idx="70">
                  <c:v>81.8</c:v>
                </c:pt>
                <c:pt idx="71">
                  <c:v>82</c:v>
                </c:pt>
                <c:pt idx="72">
                  <c:v>82.1</c:v>
                </c:pt>
                <c:pt idx="73">
                  <c:v>82.3</c:v>
                </c:pt>
                <c:pt idx="74">
                  <c:v>82.4</c:v>
                </c:pt>
                <c:pt idx="75">
                  <c:v>82.4</c:v>
                </c:pt>
                <c:pt idx="76">
                  <c:v>82.6</c:v>
                </c:pt>
                <c:pt idx="77">
                  <c:v>82.6</c:v>
                </c:pt>
                <c:pt idx="78">
                  <c:v>83</c:v>
                </c:pt>
                <c:pt idx="79">
                  <c:v>83.1</c:v>
                </c:pt>
                <c:pt idx="80">
                  <c:v>83.1</c:v>
                </c:pt>
                <c:pt idx="81">
                  <c:v>83.5</c:v>
                </c:pt>
                <c:pt idx="82">
                  <c:v>83.8</c:v>
                </c:pt>
                <c:pt idx="83">
                  <c:v>84.7</c:v>
                </c:pt>
                <c:pt idx="84">
                  <c:v>84.7</c:v>
                </c:pt>
                <c:pt idx="85">
                  <c:v>85.1</c:v>
                </c:pt>
                <c:pt idx="86">
                  <c:v>85.3</c:v>
                </c:pt>
                <c:pt idx="87">
                  <c:v>85.4</c:v>
                </c:pt>
                <c:pt idx="88">
                  <c:v>85.4</c:v>
                </c:pt>
                <c:pt idx="89">
                  <c:v>85.5</c:v>
                </c:pt>
                <c:pt idx="90">
                  <c:v>85.7</c:v>
                </c:pt>
                <c:pt idx="91">
                  <c:v>85.8</c:v>
                </c:pt>
                <c:pt idx="92">
                  <c:v>86</c:v>
                </c:pt>
                <c:pt idx="93">
                  <c:v>86.1</c:v>
                </c:pt>
                <c:pt idx="94">
                  <c:v>86.2</c:v>
                </c:pt>
                <c:pt idx="95">
                  <c:v>86.3</c:v>
                </c:pt>
                <c:pt idx="96">
                  <c:v>86.4</c:v>
                </c:pt>
                <c:pt idx="97">
                  <c:v>86.4</c:v>
                </c:pt>
                <c:pt idx="98">
                  <c:v>86.8</c:v>
                </c:pt>
                <c:pt idx="99">
                  <c:v>87</c:v>
                </c:pt>
                <c:pt idx="100">
                  <c:v>87.1</c:v>
                </c:pt>
                <c:pt idx="101">
                  <c:v>87.7</c:v>
                </c:pt>
                <c:pt idx="102">
                  <c:v>87.9</c:v>
                </c:pt>
                <c:pt idx="103">
                  <c:v>88</c:v>
                </c:pt>
                <c:pt idx="104">
                  <c:v>88.7</c:v>
                </c:pt>
                <c:pt idx="105">
                  <c:v>88.7</c:v>
                </c:pt>
                <c:pt idx="106">
                  <c:v>88.7</c:v>
                </c:pt>
                <c:pt idx="107">
                  <c:v>88.8</c:v>
                </c:pt>
                <c:pt idx="108">
                  <c:v>88.8</c:v>
                </c:pt>
                <c:pt idx="109">
                  <c:v>88.8</c:v>
                </c:pt>
                <c:pt idx="110">
                  <c:v>88.9</c:v>
                </c:pt>
                <c:pt idx="111">
                  <c:v>89.3</c:v>
                </c:pt>
                <c:pt idx="112">
                  <c:v>89.4</c:v>
                </c:pt>
                <c:pt idx="113">
                  <c:v>89.9</c:v>
                </c:pt>
                <c:pt idx="114">
                  <c:v>90.1</c:v>
                </c:pt>
                <c:pt idx="115">
                  <c:v>90.2</c:v>
                </c:pt>
                <c:pt idx="116">
                  <c:v>90.6</c:v>
                </c:pt>
                <c:pt idx="117">
                  <c:v>91.5</c:v>
                </c:pt>
                <c:pt idx="118">
                  <c:v>92.1</c:v>
                </c:pt>
                <c:pt idx="119">
                  <c:v>92.4</c:v>
                </c:pt>
                <c:pt idx="120">
                  <c:v>94</c:v>
                </c:pt>
                <c:pt idx="121">
                  <c:v>94.3</c:v>
                </c:pt>
                <c:pt idx="122">
                  <c:v>95.1</c:v>
                </c:pt>
                <c:pt idx="123">
                  <c:v>95.6</c:v>
                </c:pt>
                <c:pt idx="124">
                  <c:v>95.8</c:v>
                </c:pt>
                <c:pt idx="125">
                  <c:v>95.9</c:v>
                </c:pt>
                <c:pt idx="126">
                  <c:v>96.2</c:v>
                </c:pt>
                <c:pt idx="127">
                  <c:v>97.3</c:v>
                </c:pt>
              </c:numCache>
            </c:numRef>
          </c:xVal>
          <c:yVal>
            <c:numRef>
              <c:f>Sheet1!$C$2:$C$129</c:f>
              <c:numCache>
                <c:formatCode>0.0</c:formatCode>
                <c:ptCount val="128"/>
                <c:pt idx="0">
                  <c:v>49.6</c:v>
                </c:pt>
                <c:pt idx="1">
                  <c:v>38.4</c:v>
                </c:pt>
                <c:pt idx="2">
                  <c:v>56.8</c:v>
                </c:pt>
                <c:pt idx="3">
                  <c:v>41.3</c:v>
                </c:pt>
                <c:pt idx="4">
                  <c:v>51.3</c:v>
                </c:pt>
                <c:pt idx="5">
                  <c:v>43.3</c:v>
                </c:pt>
                <c:pt idx="6">
                  <c:v>45.7</c:v>
                </c:pt>
                <c:pt idx="7">
                  <c:v>53.9</c:v>
                </c:pt>
                <c:pt idx="8">
                  <c:v>44.5</c:v>
                </c:pt>
                <c:pt idx="9">
                  <c:v>47.3</c:v>
                </c:pt>
                <c:pt idx="10">
                  <c:v>39.700000000000003</c:v>
                </c:pt>
                <c:pt idx="11">
                  <c:v>54.4</c:v>
                </c:pt>
                <c:pt idx="12">
                  <c:v>52.3</c:v>
                </c:pt>
                <c:pt idx="13">
                  <c:v>64.599999999999994</c:v>
                </c:pt>
                <c:pt idx="14">
                  <c:v>63.5</c:v>
                </c:pt>
                <c:pt idx="15">
                  <c:v>67.400000000000006</c:v>
                </c:pt>
                <c:pt idx="16">
                  <c:v>49.6</c:v>
                </c:pt>
                <c:pt idx="17">
                  <c:v>51.2</c:v>
                </c:pt>
                <c:pt idx="18">
                  <c:v>52.1</c:v>
                </c:pt>
                <c:pt idx="19">
                  <c:v>37.1</c:v>
                </c:pt>
                <c:pt idx="20">
                  <c:v>53.6</c:v>
                </c:pt>
                <c:pt idx="21">
                  <c:v>56.4</c:v>
                </c:pt>
                <c:pt idx="22">
                  <c:v>59.5</c:v>
                </c:pt>
                <c:pt idx="23">
                  <c:v>61.8</c:v>
                </c:pt>
                <c:pt idx="24">
                  <c:v>48.8</c:v>
                </c:pt>
                <c:pt idx="25">
                  <c:v>66.2</c:v>
                </c:pt>
                <c:pt idx="26">
                  <c:v>63.7</c:v>
                </c:pt>
                <c:pt idx="27">
                  <c:v>50.1</c:v>
                </c:pt>
                <c:pt idx="28">
                  <c:v>58.5</c:v>
                </c:pt>
                <c:pt idx="29">
                  <c:v>70.5</c:v>
                </c:pt>
                <c:pt idx="30">
                  <c:v>37.4</c:v>
                </c:pt>
                <c:pt idx="31">
                  <c:v>49</c:v>
                </c:pt>
                <c:pt idx="32">
                  <c:v>42.8</c:v>
                </c:pt>
                <c:pt idx="33">
                  <c:v>19.5</c:v>
                </c:pt>
                <c:pt idx="34">
                  <c:v>51.1</c:v>
                </c:pt>
                <c:pt idx="35">
                  <c:v>61.9</c:v>
                </c:pt>
                <c:pt idx="36">
                  <c:v>57.1</c:v>
                </c:pt>
                <c:pt idx="37">
                  <c:v>58.7</c:v>
                </c:pt>
                <c:pt idx="38">
                  <c:v>40.4</c:v>
                </c:pt>
                <c:pt idx="39">
                  <c:v>50.9</c:v>
                </c:pt>
                <c:pt idx="40">
                  <c:v>25.9</c:v>
                </c:pt>
                <c:pt idx="41">
                  <c:v>48.4</c:v>
                </c:pt>
                <c:pt idx="42">
                  <c:v>73</c:v>
                </c:pt>
                <c:pt idx="43">
                  <c:v>62.5</c:v>
                </c:pt>
                <c:pt idx="44">
                  <c:v>68.5</c:v>
                </c:pt>
                <c:pt idx="45">
                  <c:v>69.7</c:v>
                </c:pt>
                <c:pt idx="46">
                  <c:v>63</c:v>
                </c:pt>
                <c:pt idx="47">
                  <c:v>60.2</c:v>
                </c:pt>
                <c:pt idx="48">
                  <c:v>65.3</c:v>
                </c:pt>
                <c:pt idx="49">
                  <c:v>57.9</c:v>
                </c:pt>
                <c:pt idx="50">
                  <c:v>67.8</c:v>
                </c:pt>
                <c:pt idx="51">
                  <c:v>73.7</c:v>
                </c:pt>
                <c:pt idx="52">
                  <c:v>61.2</c:v>
                </c:pt>
                <c:pt idx="53">
                  <c:v>84.3</c:v>
                </c:pt>
                <c:pt idx="54">
                  <c:v>65.8</c:v>
                </c:pt>
                <c:pt idx="55">
                  <c:v>72.3</c:v>
                </c:pt>
                <c:pt idx="56">
                  <c:v>67.900000000000006</c:v>
                </c:pt>
                <c:pt idx="57">
                  <c:v>71.2</c:v>
                </c:pt>
                <c:pt idx="58">
                  <c:v>65.3</c:v>
                </c:pt>
                <c:pt idx="59">
                  <c:v>24.3</c:v>
                </c:pt>
                <c:pt idx="60">
                  <c:v>76.7</c:v>
                </c:pt>
                <c:pt idx="61">
                  <c:v>67.599999999999994</c:v>
                </c:pt>
                <c:pt idx="62">
                  <c:v>78.8</c:v>
                </c:pt>
                <c:pt idx="63">
                  <c:v>59.4</c:v>
                </c:pt>
                <c:pt idx="64">
                  <c:v>73.3</c:v>
                </c:pt>
                <c:pt idx="65">
                  <c:v>78.5</c:v>
                </c:pt>
                <c:pt idx="66">
                  <c:v>75</c:v>
                </c:pt>
                <c:pt idx="67">
                  <c:v>75.099999999999994</c:v>
                </c:pt>
                <c:pt idx="68">
                  <c:v>73.8</c:v>
                </c:pt>
                <c:pt idx="69">
                  <c:v>70.3</c:v>
                </c:pt>
                <c:pt idx="70">
                  <c:v>68.3</c:v>
                </c:pt>
                <c:pt idx="71">
                  <c:v>61.4</c:v>
                </c:pt>
                <c:pt idx="72">
                  <c:v>76</c:v>
                </c:pt>
                <c:pt idx="73">
                  <c:v>68.599999999999994</c:v>
                </c:pt>
                <c:pt idx="74">
                  <c:v>63.4</c:v>
                </c:pt>
                <c:pt idx="75">
                  <c:v>65.3</c:v>
                </c:pt>
                <c:pt idx="76">
                  <c:v>67.8</c:v>
                </c:pt>
                <c:pt idx="77">
                  <c:v>76.099999999999994</c:v>
                </c:pt>
                <c:pt idx="78">
                  <c:v>54.4</c:v>
                </c:pt>
                <c:pt idx="79">
                  <c:v>80.3</c:v>
                </c:pt>
                <c:pt idx="80">
                  <c:v>67.400000000000006</c:v>
                </c:pt>
                <c:pt idx="81">
                  <c:v>77</c:v>
                </c:pt>
                <c:pt idx="82">
                  <c:v>61.4</c:v>
                </c:pt>
                <c:pt idx="83">
                  <c:v>81</c:v>
                </c:pt>
                <c:pt idx="84">
                  <c:v>63.3</c:v>
                </c:pt>
                <c:pt idx="85">
                  <c:v>74.099999999999994</c:v>
                </c:pt>
                <c:pt idx="86">
                  <c:v>79</c:v>
                </c:pt>
                <c:pt idx="87">
                  <c:v>72.2</c:v>
                </c:pt>
                <c:pt idx="88">
                  <c:v>78.900000000000006</c:v>
                </c:pt>
                <c:pt idx="89">
                  <c:v>69.099999999999994</c:v>
                </c:pt>
                <c:pt idx="90">
                  <c:v>61.3</c:v>
                </c:pt>
                <c:pt idx="91">
                  <c:v>86.6</c:v>
                </c:pt>
                <c:pt idx="92">
                  <c:v>75.5</c:v>
                </c:pt>
                <c:pt idx="93">
                  <c:v>69.8</c:v>
                </c:pt>
                <c:pt idx="94">
                  <c:v>73.8</c:v>
                </c:pt>
                <c:pt idx="95">
                  <c:v>78.2</c:v>
                </c:pt>
                <c:pt idx="96">
                  <c:v>80</c:v>
                </c:pt>
                <c:pt idx="97">
                  <c:v>73.599999999999994</c:v>
                </c:pt>
                <c:pt idx="98">
                  <c:v>65.7</c:v>
                </c:pt>
                <c:pt idx="99">
                  <c:v>74.5</c:v>
                </c:pt>
                <c:pt idx="100">
                  <c:v>64.5</c:v>
                </c:pt>
                <c:pt idx="101">
                  <c:v>73.2</c:v>
                </c:pt>
                <c:pt idx="102">
                  <c:v>66.5</c:v>
                </c:pt>
                <c:pt idx="103">
                  <c:v>74.599999999999994</c:v>
                </c:pt>
                <c:pt idx="104">
                  <c:v>68.900000000000006</c:v>
                </c:pt>
                <c:pt idx="105">
                  <c:v>85.1</c:v>
                </c:pt>
                <c:pt idx="106">
                  <c:v>74.2</c:v>
                </c:pt>
                <c:pt idx="107">
                  <c:v>78.2</c:v>
                </c:pt>
                <c:pt idx="108">
                  <c:v>82.2</c:v>
                </c:pt>
                <c:pt idx="109">
                  <c:v>82.3</c:v>
                </c:pt>
                <c:pt idx="110">
                  <c:v>60.3</c:v>
                </c:pt>
                <c:pt idx="111">
                  <c:v>75.7</c:v>
                </c:pt>
                <c:pt idx="112">
                  <c:v>85.2</c:v>
                </c:pt>
                <c:pt idx="113">
                  <c:v>80.8</c:v>
                </c:pt>
                <c:pt idx="114">
                  <c:v>79.900000000000006</c:v>
                </c:pt>
                <c:pt idx="115">
                  <c:v>81.900000000000006</c:v>
                </c:pt>
                <c:pt idx="116">
                  <c:v>90.7</c:v>
                </c:pt>
                <c:pt idx="117">
                  <c:v>86.4</c:v>
                </c:pt>
                <c:pt idx="118">
                  <c:v>78.400000000000006</c:v>
                </c:pt>
                <c:pt idx="119">
                  <c:v>79.2</c:v>
                </c:pt>
                <c:pt idx="120">
                  <c:v>91.2</c:v>
                </c:pt>
                <c:pt idx="121">
                  <c:v>86.1</c:v>
                </c:pt>
                <c:pt idx="122">
                  <c:v>88.1</c:v>
                </c:pt>
                <c:pt idx="123">
                  <c:v>83.6</c:v>
                </c:pt>
                <c:pt idx="124">
                  <c:v>94.3</c:v>
                </c:pt>
                <c:pt idx="125">
                  <c:v>86.9</c:v>
                </c:pt>
                <c:pt idx="126">
                  <c:v>89.2</c:v>
                </c:pt>
                <c:pt idx="127">
                  <c:v>85.7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0067416"/>
        <c:axId val="240113792"/>
      </c:scatterChart>
      <c:valAx>
        <c:axId val="240067416"/>
        <c:scaling>
          <c:orientation val="minMax"/>
          <c:min val="5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Final</a:t>
                </a:r>
                <a:r>
                  <a:rPr lang="en-US" baseline="0"/>
                  <a:t> Grade - Chemistry 11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113792"/>
        <c:crosses val="autoZero"/>
        <c:crossBetween val="midCat"/>
      </c:valAx>
      <c:valAx>
        <c:axId val="240113792"/>
        <c:scaling>
          <c:orientation val="minMax"/>
          <c:max val="10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Final Grade - Chemistry 12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0067416"/>
        <c:crosses val="autoZero"/>
        <c:crossBetween val="midCat"/>
      </c:valAx>
      <c:spPr>
        <a:solidFill>
          <a:schemeClr val="tx1">
            <a:lumMod val="6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tx1">
        <a:lumMod val="6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0.06329</cdr:x>
      <cdr:y>0.46763</cdr:y>
    </cdr:from>
    <cdr:to>
      <cdr:x>0.97468</cdr:x>
      <cdr:y>0.46763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721895" y="2394284"/>
          <a:ext cx="10395284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5077-A074-4E8C-B45E-964494945228}" type="datetimeFigureOut">
              <a:rPr lang="en-US"/>
              <a:t>9/11/2016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80B-8910-445E-8D30-7A590951118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48A4-4B96-49F4-8C25-4C9D06114B2C}" type="datetimeFigureOut">
              <a:rPr lang="en-US"/>
              <a:t>9/11/2016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1F1E7-4EFD-4BFF-B438-FCD52FD36B1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>
              <a:defRPr sz="5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pic>
        <p:nvPicPr>
          <p:cNvPr id="9" name="Picture 8" descr="Closeup of test tubes" title="Science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>
              <a:defRPr sz="5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9/11/2016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>
              <a:spcBef>
                <a:spcPts val="2000"/>
              </a:spcBef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9/11/2016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9/11/2016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rPr lang="en-US"/>
              <a:t>9/11/2016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0402902D-A5F5-4D7D-AAA7-32469BA0BC4D}" type="datetimeFigureOut">
              <a:rPr lang="en-US"/>
              <a:pPr/>
              <a:t>9/11/2016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5F4C9F40-B079-4B71-A627-7266DFEA7F0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Chemistry 111/112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Mrs. S. </a:t>
            </a:r>
            <a:r>
              <a:rPr lang="en-US" dirty="0" err="1" smtClean="0"/>
              <a:t>Gingras</a:t>
            </a:r>
            <a:r>
              <a:rPr lang="en-US" dirty="0" smtClean="0"/>
              <a:t>								Harrison Trimble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0" y="1546058"/>
            <a:ext cx="4948989" cy="4457700"/>
          </a:xfrm>
        </p:spPr>
        <p:txBody>
          <a:bodyPr/>
          <a:lstStyle/>
          <a:p>
            <a:r>
              <a:rPr lang="en-US" dirty="0" smtClean="0"/>
              <a:t>Arriving/Leaving</a:t>
            </a:r>
          </a:p>
          <a:p>
            <a:r>
              <a:rPr lang="en-US" dirty="0" smtClean="0"/>
              <a:t>Bathrooms and Drinks</a:t>
            </a:r>
          </a:p>
          <a:p>
            <a:r>
              <a:rPr lang="en-US" dirty="0" smtClean="0"/>
              <a:t>Eating in Class</a:t>
            </a:r>
          </a:p>
          <a:p>
            <a:r>
              <a:rPr lang="en-US" dirty="0" smtClean="0"/>
              <a:t>Electronic Devices/Earphones</a:t>
            </a:r>
          </a:p>
          <a:p>
            <a:r>
              <a:rPr lang="en-US" dirty="0" smtClean="0"/>
              <a:t>Fire Drills </a:t>
            </a:r>
          </a:p>
          <a:p>
            <a:pPr lvl="1"/>
            <a:r>
              <a:rPr lang="en-US" dirty="0" smtClean="0"/>
              <a:t>Need 2 volunteers per class</a:t>
            </a:r>
          </a:p>
          <a:p>
            <a:r>
              <a:rPr lang="en-US" dirty="0" smtClean="0"/>
              <a:t>Academic Dishonesty Policy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04" y="1546058"/>
            <a:ext cx="5093369" cy="392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08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Successful in this Class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Aptitude</a:t>
            </a:r>
          </a:p>
          <a:p>
            <a:r>
              <a:rPr lang="en-US" dirty="0" smtClean="0"/>
              <a:t>Attitude</a:t>
            </a:r>
          </a:p>
          <a:p>
            <a:r>
              <a:rPr lang="en-US" dirty="0" smtClean="0"/>
              <a:t>Tips for Passing Science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497" y="1714501"/>
            <a:ext cx="4751387" cy="3563540"/>
          </a:xfrm>
        </p:spPr>
      </p:pic>
      <p:sp>
        <p:nvSpPr>
          <p:cNvPr id="3" name="TextBox 2"/>
          <p:cNvSpPr txBox="1"/>
          <p:nvPr/>
        </p:nvSpPr>
        <p:spPr>
          <a:xfrm>
            <a:off x="6709610" y="5486400"/>
            <a:ext cx="4046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radley Hand ITC" panose="03070402050302030203" pitchFamily="66" charset="0"/>
                <a:cs typeface="Arabic Typesetting" panose="03020402040406030203" pitchFamily="66" charset="-78"/>
              </a:rPr>
              <a:t>Success is not FINAL; Failure is not FATAL</a:t>
            </a:r>
          </a:p>
        </p:txBody>
      </p:sp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the Future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901843"/>
              </p:ext>
            </p:extLst>
          </p:nvPr>
        </p:nvGraphicFramePr>
        <p:xfrm>
          <a:off x="0" y="1431758"/>
          <a:ext cx="12192000" cy="5426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and Prerequisites</a:t>
            </a:r>
          </a:p>
          <a:p>
            <a:r>
              <a:rPr lang="en-US" dirty="0" smtClean="0"/>
              <a:t>Assessments</a:t>
            </a:r>
          </a:p>
          <a:p>
            <a:r>
              <a:rPr lang="en-US" dirty="0" smtClean="0"/>
              <a:t>Required Materials</a:t>
            </a:r>
          </a:p>
          <a:p>
            <a:r>
              <a:rPr lang="en-US" dirty="0" smtClean="0"/>
              <a:t>Expectations</a:t>
            </a:r>
          </a:p>
          <a:p>
            <a:pPr lvl="1"/>
            <a:r>
              <a:rPr lang="en-US" dirty="0" smtClean="0"/>
              <a:t>Homework</a:t>
            </a:r>
          </a:p>
          <a:p>
            <a:pPr lvl="1"/>
            <a:r>
              <a:rPr lang="en-US" dirty="0" smtClean="0"/>
              <a:t>Extra Help</a:t>
            </a:r>
          </a:p>
          <a:p>
            <a:pPr lvl="1"/>
            <a:r>
              <a:rPr lang="en-US" dirty="0" smtClean="0"/>
              <a:t>Labs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879" y="1815509"/>
            <a:ext cx="3781926" cy="3851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2884" y="1738563"/>
            <a:ext cx="3938337" cy="4457700"/>
          </a:xfrm>
        </p:spPr>
        <p:txBody>
          <a:bodyPr/>
          <a:lstStyle/>
          <a:p>
            <a:r>
              <a:rPr lang="en-US" dirty="0" smtClean="0"/>
              <a:t>Syllabus</a:t>
            </a:r>
          </a:p>
          <a:p>
            <a:r>
              <a:rPr lang="en-US" dirty="0" smtClean="0"/>
              <a:t>Text </a:t>
            </a:r>
            <a:r>
              <a:rPr lang="en-US" dirty="0" smtClean="0"/>
              <a:t>Book</a:t>
            </a:r>
          </a:p>
          <a:p>
            <a:r>
              <a:rPr lang="en-US" dirty="0" smtClean="0"/>
              <a:t>Attendance</a:t>
            </a:r>
            <a:endParaRPr lang="en-US" dirty="0" smtClean="0"/>
          </a:p>
          <a:p>
            <a:r>
              <a:rPr lang="en-US" dirty="0" smtClean="0"/>
              <a:t>Course Changes</a:t>
            </a:r>
          </a:p>
          <a:p>
            <a:r>
              <a:rPr lang="en-US" dirty="0" smtClean="0"/>
              <a:t>Other Resources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84" y="1447800"/>
            <a:ext cx="5596021" cy="430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Diagnostic Assessment</a:t>
            </a:r>
          </a:p>
          <a:p>
            <a:r>
              <a:rPr lang="en-US" sz="2800" dirty="0" smtClean="0"/>
              <a:t>Text Book Scavenger Hunt</a:t>
            </a:r>
          </a:p>
          <a:p>
            <a:r>
              <a:rPr lang="en-US" sz="2800" dirty="0" smtClean="0"/>
              <a:t>Criteria for </a:t>
            </a:r>
            <a:r>
              <a:rPr lang="en-US" sz="2800" dirty="0" smtClean="0"/>
              <a:t>Portfolio</a:t>
            </a:r>
          </a:p>
          <a:p>
            <a:r>
              <a:rPr lang="en-US" sz="2800" dirty="0" smtClean="0"/>
              <a:t>Chapter 2 Guided Reading</a:t>
            </a:r>
          </a:p>
          <a:p>
            <a:r>
              <a:rPr lang="en-US" sz="2800" dirty="0" smtClean="0"/>
              <a:t>Chapter 2 Quiz</a:t>
            </a:r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374" y="1422234"/>
            <a:ext cx="4321915" cy="5042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 Scienc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57FBB9D-AA08-4C32-8A71-9F02C5E4D8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Laboratory science</Template>
  <TotalTime>0</TotalTime>
  <Words>112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Arabic Typesetting</vt:lpstr>
      <vt:lpstr>Arial</vt:lpstr>
      <vt:lpstr>Bradley Hand ITC</vt:lpstr>
      <vt:lpstr>Academic Science 16x9</vt:lpstr>
      <vt:lpstr>Welcome to Chemistry 111/112</vt:lpstr>
      <vt:lpstr>Classroom Procedures</vt:lpstr>
      <vt:lpstr>Being Successful in this Class</vt:lpstr>
      <vt:lpstr>Predicting the Future</vt:lpstr>
      <vt:lpstr>Course Introduction</vt:lpstr>
      <vt:lpstr>Other Course Information</vt:lpstr>
      <vt:lpstr>Remainder of the Week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2015-09-08T17:40:16Z</dcterms:created>
  <dcterms:modified xsi:type="dcterms:W3CDTF">2016-09-11T23:45:06Z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TC029023899991</vt:lpwstr>
  </property>
</Properties>
</file>